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C7046A-1617-490E-BA72-1C75E8C239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2F3EB0B-36E8-4F97-96E4-DF963AEA41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02E47AF-FF46-4160-A9B3-2EC942FD6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8ED19-D929-4752-8363-60F3C59EB2E7}" type="datetimeFigureOut">
              <a:rPr lang="pt-BR" smtClean="0"/>
              <a:t>13/05/2021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C4978B3-2DAD-4F14-A1AB-000F153CC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CB79A1C-86FB-4C38-A47D-474F89451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AB011-3F27-4196-A560-A78A92857D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3451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D84FE0-AFF0-42CB-8CDA-BC527A276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6BCAE94-3799-4A2B-917A-982FFC25DA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45FDCE7-FDF1-49BC-A27E-537673D36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8ED19-D929-4752-8363-60F3C59EB2E7}" type="datetimeFigureOut">
              <a:rPr lang="pt-BR" smtClean="0"/>
              <a:t>13/05/2021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8BF6144-F223-401B-BE3C-96C6FC760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19FC233-E22F-43AB-BCB5-FBFED5FF4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AB011-3F27-4196-A560-A78A92857D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3583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926D858-1ABF-4056-B575-C29D5BAB86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AA25B19-290C-4D04-92FA-2673A92119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9FC0A1D-7833-4357-9E29-4307AE10D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8ED19-D929-4752-8363-60F3C59EB2E7}" type="datetimeFigureOut">
              <a:rPr lang="pt-BR" smtClean="0"/>
              <a:t>13/05/2021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1DB9CA-13AA-4FC9-A2BA-D555466F1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C7AFC2E-E846-445D-874E-A962ED0BF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AB011-3F27-4196-A560-A78A92857D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6078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2FDFA4-29E0-4FFF-AD20-F29422096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1EE303E-AF31-4E06-94ED-0C6505AAC6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FF3D03B-70D4-44B3-84A8-6E52C9C31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8ED19-D929-4752-8363-60F3C59EB2E7}" type="datetimeFigureOut">
              <a:rPr lang="pt-BR" smtClean="0"/>
              <a:t>13/05/2021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4736A67-01F7-48F4-9F40-E078F21DB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2E09C3C-8C12-4587-8805-DA2BA8355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AB011-3F27-4196-A560-A78A92857D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0161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FF4810-FE45-401D-9C69-C51BE9318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9B1D2C1-28CE-4455-8692-DFD0600AD4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3AF34BD-7C94-4352-831B-69E627E30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8ED19-D929-4752-8363-60F3C59EB2E7}" type="datetimeFigureOut">
              <a:rPr lang="pt-BR" smtClean="0"/>
              <a:t>13/05/2021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2C0D1DD-8DFE-4607-AA3A-4DFC7C8E5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2781AC-5732-44C0-BAB7-B1BCCC880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AB011-3F27-4196-A560-A78A92857D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327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C25531-0477-4672-8936-536DD76D5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C36984C-54CA-4B40-9DF7-E88EDD0C5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8A23F6B-ED77-4B99-8BAB-6A5148DDED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A60DCBE-4394-4126-B6EC-CFD46662F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8ED19-D929-4752-8363-60F3C59EB2E7}" type="datetimeFigureOut">
              <a:rPr lang="pt-BR" smtClean="0"/>
              <a:t>13/05/2021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B6BA3F8-6064-4690-B92E-F6B2E6C4B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D869F64-7BBE-42C9-B2D8-4FF9EFBCE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AB011-3F27-4196-A560-A78A92857D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8668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5E2446-A827-49E0-8BEF-5768B52ED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E67012C-0DD7-457D-A69F-B8F49D1A4A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1E49D5D-203C-4E77-B6C2-2F825BFBC8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CDF2F29-CB51-4D60-8575-E5538F2F50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AE4302B-41C4-42FC-A519-1AE69BA03B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E94D713C-C436-4EDC-B808-03DE51258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8ED19-D929-4752-8363-60F3C59EB2E7}" type="datetimeFigureOut">
              <a:rPr lang="pt-BR" smtClean="0"/>
              <a:t>13/05/2021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A75869C7-FE96-460B-961A-6C1FD1F53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684B4A8-BF54-4C36-B26B-1CD1543B3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AB011-3F27-4196-A560-A78A92857D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6548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379119-F66D-4358-BF8F-4B855790C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3281A98-B7B9-423C-94FC-C2B67E751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8ED19-D929-4752-8363-60F3C59EB2E7}" type="datetimeFigureOut">
              <a:rPr lang="pt-BR" smtClean="0"/>
              <a:t>13/05/2021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F02C680-D02D-4905-88D5-6D743CC4B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BDF52DCF-6FCF-47D6-B7ED-4FB95A8DE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AB011-3F27-4196-A560-A78A92857D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4315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2C05DA9-B1A0-41E1-8772-0C8AB3AE1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8ED19-D929-4752-8363-60F3C59EB2E7}" type="datetimeFigureOut">
              <a:rPr lang="pt-BR" smtClean="0"/>
              <a:t>13/05/2021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B18F571-91D0-442E-8EE1-2BCD1B4CA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D3EDF7A-1A02-474F-A835-6CFDB026A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AB011-3F27-4196-A560-A78A92857D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0348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3BEF6A-B5E9-4AEE-827C-FFBB2FDCF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6F5D1FD-091F-4A70-BA5F-982D9852F6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D575409-1558-432C-8197-99413F594B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29DD688-8A24-4337-8FC9-670BAF49D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8ED19-D929-4752-8363-60F3C59EB2E7}" type="datetimeFigureOut">
              <a:rPr lang="pt-BR" smtClean="0"/>
              <a:t>13/05/2021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C7A9B37-38EE-4C11-8B23-CEB47B453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245C4AF-A9EC-4F2F-A7EA-8647E981F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AB011-3F27-4196-A560-A78A92857D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3213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DFC61E-6490-406B-BBAB-584DE7E38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40115355-7584-4C98-A246-D50E677F59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18C2330-3EE2-40F8-AD27-C42B076254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31757AB-7DFA-48C2-8BFF-DC87CA44C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8ED19-D929-4752-8363-60F3C59EB2E7}" type="datetimeFigureOut">
              <a:rPr lang="pt-BR" smtClean="0"/>
              <a:t>13/05/2021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9BDF08C-318C-4BFD-82F4-422629785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38AF363-573B-45FB-8703-89CA2F0FB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AB011-3F27-4196-A560-A78A92857D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9005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BC1888DB-7DB9-41AB-ACFE-32FCC950D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85A1ED7-3F94-423C-AE0F-E54F5DEF5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F460212-123D-44DA-858B-BCA2B78284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8ED19-D929-4752-8363-60F3C59EB2E7}" type="datetimeFigureOut">
              <a:rPr lang="pt-BR" smtClean="0"/>
              <a:t>13/05/2021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CB5E5CF-6E56-4D27-8029-58232B0B9B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C438AEA-52CE-4C02-84CE-13549087B3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AB011-3F27-4196-A560-A78A92857D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8777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30897" y="8794"/>
            <a:ext cx="8229600" cy="395869"/>
          </a:xfrm>
        </p:spPr>
        <p:txBody>
          <a:bodyPr>
            <a:normAutofit fontScale="90000"/>
          </a:bodyPr>
          <a:lstStyle/>
          <a:p>
            <a:r>
              <a:rPr lang="pt-BR" sz="2800" dirty="0"/>
              <a:t>Dias: 23 e 24 de junho de 2021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8299014"/>
              </p:ext>
            </p:extLst>
          </p:nvPr>
        </p:nvGraphicFramePr>
        <p:xfrm>
          <a:off x="738231" y="404664"/>
          <a:ext cx="10251347" cy="6245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23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17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24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646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1808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23/06 – Dia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24/06 – Dia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1366">
                <a:tc>
                  <a:txBody>
                    <a:bodyPr/>
                    <a:lstStyle/>
                    <a:p>
                      <a:r>
                        <a:rPr lang="pt-BR" sz="1400" dirty="0"/>
                        <a:t>16h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400" b="1" dirty="0"/>
                        <a:t>Abertura</a:t>
                      </a:r>
                      <a:r>
                        <a:rPr lang="pt-BR" sz="1400" b="1" baseline="0" dirty="0"/>
                        <a:t> </a:t>
                      </a:r>
                    </a:p>
                    <a:p>
                      <a:pPr algn="just"/>
                      <a:r>
                        <a:rPr lang="pt-BR" sz="1400" baseline="0" dirty="0"/>
                        <a:t>Emmanuel Tourinho (Reitor da UFPA)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aseline="0" dirty="0"/>
                        <a:t>Fernando Peregrino (Presidente CONFIES)</a:t>
                      </a:r>
                      <a:endParaRPr lang="pt-BR" sz="1400" dirty="0"/>
                    </a:p>
                    <a:p>
                      <a:pPr algn="just"/>
                      <a:r>
                        <a:rPr lang="pt-BR" sz="1400" baseline="0" dirty="0"/>
                        <a:t>Roberto Ferraz Barreto (Diretor da </a:t>
                      </a:r>
                      <a:r>
                        <a:rPr lang="pt-BR" sz="1400" baseline="0" dirty="0" err="1"/>
                        <a:t>Fadesp</a:t>
                      </a:r>
                      <a:r>
                        <a:rPr lang="pt-BR" sz="1400" baseline="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/>
                        <a:t>9h às 10:30h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400" b="1" dirty="0"/>
                        <a:t>“Fundações</a:t>
                      </a:r>
                      <a:r>
                        <a:rPr lang="pt-BR" sz="1400" b="1" baseline="0" dirty="0"/>
                        <a:t> e novas perspectivas (como usar a crise para resolver os problemas das fundações)”</a:t>
                      </a:r>
                    </a:p>
                    <a:p>
                      <a:pPr algn="just"/>
                      <a:r>
                        <a:rPr lang="pt-BR" sz="1400" baseline="0" dirty="0">
                          <a:solidFill>
                            <a:schemeClr val="tx1"/>
                          </a:solidFill>
                        </a:rPr>
                        <a:t>Moderador: Fernando Peregrino (Confies)</a:t>
                      </a:r>
                    </a:p>
                    <a:p>
                      <a:pPr algn="just"/>
                      <a:r>
                        <a:rPr lang="pt-BR" sz="1400" baseline="0" dirty="0">
                          <a:solidFill>
                            <a:schemeClr val="tx1"/>
                          </a:solidFill>
                        </a:rPr>
                        <a:t>Convidados: a definir</a:t>
                      </a:r>
                    </a:p>
                    <a:p>
                      <a:pPr algn="just"/>
                      <a:endParaRPr lang="pt-B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2913">
                <a:tc>
                  <a:txBody>
                    <a:bodyPr/>
                    <a:lstStyle/>
                    <a:p>
                      <a:r>
                        <a:rPr lang="pt-BR" sz="1400" dirty="0"/>
                        <a:t>16:15</a:t>
                      </a:r>
                      <a:r>
                        <a:rPr lang="pt-BR" sz="1400" baseline="0" dirty="0"/>
                        <a:t> – 18h15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400" b="1" dirty="0"/>
                        <a:t>“Os</a:t>
                      </a:r>
                      <a:r>
                        <a:rPr lang="pt-BR" sz="1400" b="1" baseline="0" dirty="0"/>
                        <a:t> d</a:t>
                      </a:r>
                      <a:r>
                        <a:rPr lang="pt-BR" sz="1400" b="1" dirty="0"/>
                        <a:t>esafios de fazer Ciência na Amazônia”</a:t>
                      </a:r>
                      <a:r>
                        <a:rPr lang="pt-BR" sz="1400" dirty="0"/>
                        <a:t>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Moderação: Marcele Regina Pereira - Reitora Universidade Federal de Rondônia</a:t>
                      </a:r>
                    </a:p>
                    <a:p>
                      <a:pPr algn="just"/>
                      <a:r>
                        <a:rPr lang="pt-BR" sz="1400" dirty="0"/>
                        <a:t>Convidados: </a:t>
                      </a:r>
                    </a:p>
                    <a:p>
                      <a:pPr algn="just"/>
                      <a:r>
                        <a:rPr lang="pt-BR" sz="1400"/>
                        <a:t>Emmanuel Tourinho (Reitor da UFPA)</a:t>
                      </a:r>
                      <a:endParaRPr lang="pt-BR" sz="1400" dirty="0"/>
                    </a:p>
                    <a:p>
                      <a:pPr algn="just"/>
                      <a:r>
                        <a:rPr lang="pt-BR" sz="1400" dirty="0"/>
                        <a:t>Carlos Nobre (USP/ONU)</a:t>
                      </a:r>
                      <a:endParaRPr lang="pt-BR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/>
                        <a:t>10:40h às 12h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400" b="1" dirty="0"/>
                        <a:t>“Marco legal: inovações</a:t>
                      </a:r>
                      <a:r>
                        <a:rPr lang="pt-BR" sz="1400" b="1" baseline="0" dirty="0"/>
                        <a:t> e a desburocratização da Ciência e das fundações de apoio.”</a:t>
                      </a:r>
                    </a:p>
                    <a:p>
                      <a:pPr algn="just"/>
                      <a:r>
                        <a:rPr lang="pt-BR" sz="1400" baseline="0" dirty="0"/>
                        <a:t>Moderador: Roberto Ferraz Barreto (</a:t>
                      </a:r>
                      <a:r>
                        <a:rPr lang="pt-BR" sz="1400" baseline="0" dirty="0" err="1"/>
                        <a:t>Fadesp</a:t>
                      </a:r>
                      <a:r>
                        <a:rPr lang="pt-BR" sz="1400" baseline="0" dirty="0"/>
                        <a:t>)</a:t>
                      </a:r>
                    </a:p>
                    <a:p>
                      <a:pPr algn="just"/>
                      <a:r>
                        <a:rPr lang="pt-BR" sz="1400" baseline="0" dirty="0"/>
                        <a:t>Convidados: </a:t>
                      </a:r>
                      <a:r>
                        <a:rPr lang="pt-BR" sz="1400" baseline="0" dirty="0">
                          <a:solidFill>
                            <a:schemeClr val="dk1"/>
                          </a:solidFill>
                        </a:rPr>
                        <a:t>a definir</a:t>
                      </a:r>
                      <a:endParaRPr lang="pt-BR" sz="1400" baseline="0" dirty="0">
                        <a:solidFill>
                          <a:srgbClr val="FF0000"/>
                        </a:solidFill>
                      </a:endParaRPr>
                    </a:p>
                    <a:p>
                      <a:pPr algn="just"/>
                      <a:endParaRPr lang="pt-BR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6985"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>
                          <a:solidFill>
                            <a:srgbClr val="0070C0"/>
                          </a:solidFill>
                        </a:rPr>
                        <a:t>12h às 13h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400" dirty="0">
                          <a:solidFill>
                            <a:srgbClr val="0070C0"/>
                          </a:solidFill>
                        </a:rPr>
                        <a:t>Intervalo de almoço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02320">
                <a:tc>
                  <a:txBody>
                    <a:bodyPr/>
                    <a:lstStyle/>
                    <a:p>
                      <a:endParaRPr lang="pt-B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/>
                        <a:t>13h às 14:30h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400" b="1" dirty="0"/>
                        <a:t>“Rota 2030</a:t>
                      </a:r>
                      <a:r>
                        <a:rPr lang="pt-BR" sz="1400" b="0" dirty="0"/>
                        <a:t> </a:t>
                      </a:r>
                      <a:r>
                        <a:rPr lang="pt-BR" sz="1400" b="1" baseline="0" dirty="0"/>
                        <a:t>e a Suframa”                                    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aseline="0" dirty="0">
                          <a:solidFill>
                            <a:schemeClr val="tx1"/>
                          </a:solidFill>
                        </a:rPr>
                        <a:t>Moderação: a definir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r>
                        <a:rPr lang="pt-BR" sz="1400" baseline="0" dirty="0"/>
                        <a:t>Convidados: 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</a:rPr>
                        <a:t>Ana Eliza Braga (</a:t>
                      </a:r>
                      <a:r>
                        <a:rPr lang="pt-BR" sz="1400" dirty="0" err="1">
                          <a:solidFill>
                            <a:schemeClr val="tx1"/>
                          </a:solidFill>
                        </a:rPr>
                        <a:t>Fundep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pt-BR" sz="14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just"/>
                      <a:r>
                        <a:rPr lang="pt-BR" sz="1400" baseline="0" dirty="0">
                          <a:solidFill>
                            <a:schemeClr val="tx1"/>
                          </a:solidFill>
                        </a:rPr>
                        <a:t>Jaime Arturo Ramírez</a:t>
                      </a:r>
                    </a:p>
                    <a:p>
                      <a:pPr algn="just"/>
                      <a:r>
                        <a:rPr lang="pt-BR" sz="1400" baseline="0" dirty="0">
                          <a:solidFill>
                            <a:schemeClr val="tx1"/>
                          </a:solidFill>
                        </a:rPr>
                        <a:t>Leopoldo Montenegro (Suframa)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43691"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/>
                        <a:t>14:40 – 16h15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/>
                        <a:t>“Como será o novo mundo no cenário</a:t>
                      </a:r>
                      <a:r>
                        <a:rPr lang="pt-BR" sz="1400" b="1" baseline="0" dirty="0"/>
                        <a:t> pós-pandemia?”</a:t>
                      </a:r>
                      <a:r>
                        <a:rPr lang="pt-BR" sz="1400" baseline="0" dirty="0"/>
                        <a:t>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aseline="0" dirty="0"/>
                        <a:t>Moderação: Reitora </a:t>
                      </a:r>
                      <a:r>
                        <a:rPr lang="pt-BR" sz="1400" baseline="0" dirty="0" err="1"/>
                        <a:t>UFAcre</a:t>
                      </a:r>
                      <a:r>
                        <a:rPr lang="pt-BR" sz="1400" baseline="0" dirty="0"/>
                        <a:t> e Fernando  Peregrino (Confies)</a:t>
                      </a:r>
                    </a:p>
                    <a:p>
                      <a:pPr algn="just"/>
                      <a:r>
                        <a:rPr lang="pt-BR" sz="1400" baseline="0" dirty="0"/>
                        <a:t>Convidados: </a:t>
                      </a:r>
                    </a:p>
                    <a:p>
                      <a:pPr algn="just"/>
                      <a:r>
                        <a:rPr lang="pt-BR" sz="1400" baseline="0" dirty="0"/>
                        <a:t>Lilia </a:t>
                      </a:r>
                      <a:r>
                        <a:rPr lang="pt-BR" sz="1400" baseline="0" dirty="0" err="1"/>
                        <a:t>Schwarcz</a:t>
                      </a:r>
                      <a:r>
                        <a:rPr lang="pt-BR" sz="1400" baseline="0" dirty="0"/>
                        <a:t> (Harvard/USP) </a:t>
                      </a:r>
                    </a:p>
                    <a:p>
                      <a:pPr algn="just"/>
                      <a:r>
                        <a:rPr lang="pt-BR" sz="1400" baseline="0" dirty="0"/>
                        <a:t>Carlos Gadelha (Fiocruz)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7949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214</Words>
  <Application>Microsoft Office PowerPoint</Application>
  <PresentationFormat>Widescreen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Dias: 23 e 24 de junho de 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Carlos Frausino</dc:creator>
  <cp:lastModifiedBy>Windows 10</cp:lastModifiedBy>
  <cp:revision>8</cp:revision>
  <dcterms:created xsi:type="dcterms:W3CDTF">2021-05-12T15:54:01Z</dcterms:created>
  <dcterms:modified xsi:type="dcterms:W3CDTF">2021-05-13T19:08:58Z</dcterms:modified>
</cp:coreProperties>
</file>