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3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0"/>
  </p:normalViewPr>
  <p:slideViewPr>
    <p:cSldViewPr snapToGrid="0" snapToObjects="1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8T22:21:43.5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1 107,'0'-59,"0"12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8T22:20:3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8T22:27:27.39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1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F2F63-D01B-1042-82B4-E418D4F58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3A91A1-BCBA-674C-B095-1F1AD9061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59FAF-A4EC-3440-89D3-C6AD0142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29C-84E6-7E43-AED7-932F52116827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B6215A-786B-A840-B924-69427893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24697E-8753-BD45-9470-15E0E745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E1DD-DCE5-374B-8C8A-F2E4CF360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28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132F1-96FF-3245-AF55-81525B94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D35216-5F84-464E-8E8F-62E13B198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C5BB1-0EA2-3F46-8AB9-D16FEA9C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29C-84E6-7E43-AED7-932F52116827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928D49-66A8-4140-A65D-1AB66983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3E2BF8-779C-DD4C-9F58-DCF729E5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E1DD-DCE5-374B-8C8A-F2E4CF360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12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82D73E-2795-7E4B-BC4E-2194CCBAF3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7B476B7-0454-CB4D-9003-41DB090F2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80C042-1362-7F43-BA19-98B3915F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29C-84E6-7E43-AED7-932F52116827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79CB69-E2DE-294A-9ADA-88107118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C6A804-D17B-7C4D-AD6C-AEA39AF9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E1DD-DCE5-374B-8C8A-F2E4CF360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89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79C12-5728-9140-8373-3BA7FE44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41DAFE-A2C2-E447-B917-8CE7A8D07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AD6A02-6B00-CB44-8171-0D6FC1B21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29C-84E6-7E43-AED7-932F52116827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AD9213-34F5-BB42-830A-F47B7199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822110-9B52-0248-B9FA-964FB185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E1DD-DCE5-374B-8C8A-F2E4CF360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80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30409-F62E-B645-BF0C-395C0628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FF9CF6-293A-3C47-ABAF-4FE47C1F4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DA9908-9CDA-114D-8215-83443359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29C-84E6-7E43-AED7-932F52116827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4D7175-5E81-7A45-AC26-B8E01317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F6B02B-4D1A-6D41-BE03-D79DC4AE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E1DD-DCE5-374B-8C8A-F2E4CF360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57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A5C22-9833-BE47-BCC4-C23F0E93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0AC108-E4EB-3947-9E61-B6EE216B3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655503-7096-1F41-BE2A-10E363906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4C9CE5-CBA4-2F41-B748-BFFC9027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29C-84E6-7E43-AED7-932F52116827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4296B1-ADB5-394C-9CB5-E70E1EC7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961A7B-6F65-8E41-AAF9-50E988CD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E1DD-DCE5-374B-8C8A-F2E4CF360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49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6506F-E635-1B4A-ABEB-1992A879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55845E-BA3B-0642-9EF0-0CA9814F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6A63E2-89F3-3043-90BF-4CE4AE8B7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1AA0CCF-D458-4543-A045-0DADF9EE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04039C-A1CE-DE4B-AF6A-7CB10CD9B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95AD67E-A3DC-8C44-A5F0-C6C3102A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29C-84E6-7E43-AED7-932F52116827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F41CCCC-B3C8-AA49-BDF5-8476A8CE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6BF1893-3770-7A4A-82BF-54A6C67F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E1DD-DCE5-374B-8C8A-F2E4CF360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98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D3FFB-9675-C548-AA58-044546FC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D7E6AEE-4365-E244-89DD-2BA22E7D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29C-84E6-7E43-AED7-932F52116827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6A9D21-621D-0040-B04D-0E40D257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B4AD83C-2E03-4546-821B-9E7A2CE6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E1DD-DCE5-374B-8C8A-F2E4CF360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51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E243098-9DA8-A547-9BE9-7EFD7F2D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29C-84E6-7E43-AED7-932F52116827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4FC6AF7-25B0-7A40-BDBB-B33902A0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7DACD8-E154-8444-A843-6AB0867F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E1DD-DCE5-374B-8C8A-F2E4CF360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25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3E72F-16D5-F74F-94C8-ABE7C840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8CD2A2-5191-B34C-9E00-80C1C1936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84B0AA-AF63-1342-90BF-F07EF2B81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E6952F-5D4C-3F47-802A-78903D38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29C-84E6-7E43-AED7-932F52116827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7DB53E-954E-5D4A-89AA-179669C9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484653-50BF-F94C-B28A-62074DED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E1DD-DCE5-374B-8C8A-F2E4CF360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5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C4529-3C92-104F-A76D-64474CB59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6AA9EE4-9D83-B841-B16F-F8118BC3B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FB9E3C-60CF-FF48-B861-407370C72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AC87AF-1695-204E-BF6B-6644230D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29C-84E6-7E43-AED7-932F52116827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4F2527-C198-3A46-AAAD-FD956CB8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FE84C4-975A-C440-8AC1-43821F0C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E1DD-DCE5-374B-8C8A-F2E4CF360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57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8B844DB-4151-5F48-9EF6-6633535B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57D017-ADA9-FB46-B8BB-EA19E5156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FEB566-8440-E149-B83B-BBFC00912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E29C-84E6-7E43-AED7-932F52116827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CA7CBC-A49B-A944-9D92-C8F4159D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8A0B46-A731-F843-9DD3-D6DF14822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8E1DD-DCE5-374B-8C8A-F2E4CF360F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61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ustomXml" Target="../ink/ink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1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6A710C-0E84-9646-ACF7-63EF56BA7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AVALIAÇÃO DO III CONGRESSO DO CONFIES</a:t>
            </a:r>
          </a:p>
        </p:txBody>
      </p:sp>
      <p:sp>
        <p:nvSpPr>
          <p:cNvPr id="59" name="Freeform: Shape 53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90865C-9EC4-BF4E-BF59-F64DB4D0C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61" y="356187"/>
            <a:ext cx="2878409" cy="17922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/>
              <a:t>11 A 12 DE NOVEMBRO DE 2020</a:t>
            </a:r>
          </a:p>
          <a:p>
            <a:pPr marL="0"/>
            <a:endParaRPr lang="en-US" sz="2000"/>
          </a:p>
          <a:p>
            <a:pPr marL="0"/>
            <a:endParaRPr lang="en-US" sz="2000"/>
          </a:p>
          <a:p>
            <a:pPr marL="0"/>
            <a:endParaRPr lang="en-US" sz="200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26F56AF2-3FBF-B245-B334-DA0BABD3472F}"/>
              </a:ext>
            </a:extLst>
          </p:cNvPr>
          <p:cNvSpPr txBox="1"/>
          <p:nvPr/>
        </p:nvSpPr>
        <p:spPr>
          <a:xfrm>
            <a:off x="8386139" y="3143438"/>
            <a:ext cx="3474621" cy="2780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ENTREVISTADOS: 184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5E0AB2F9-B535-6C47-AA29-AF087B9F5F9A}"/>
                  </a:ext>
                </a:extLst>
              </p14:cNvPr>
              <p14:cNvContentPartPr/>
              <p14:nvPr/>
            </p14:nvContentPartPr>
            <p14:xfrm>
              <a:off x="-435226" y="1121148"/>
              <a:ext cx="360" cy="3852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5E0AB2F9-B535-6C47-AA29-AF087B9F5F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88866" y="1013508"/>
                <a:ext cx="108000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375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5065D6B-F798-7449-A506-5747B72DC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0"/>
            <a:ext cx="9296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4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C05B96AC-41C1-0F43-A3B4-78313DE0A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819150"/>
            <a:ext cx="94996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2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, Teams&#10;&#10;Descrição gerada automaticamente">
            <a:extLst>
              <a:ext uri="{FF2B5EF4-FFF2-40B4-BE49-F238E27FC236}">
                <a16:creationId xmlns:a16="http://schemas.microsoft.com/office/drawing/2014/main" id="{24153753-C8C8-DA4E-8682-7FFA4839E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0" y="533400"/>
            <a:ext cx="94615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97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7F0D03CA-67F1-BD4C-9C24-3D3B72DD1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323850"/>
            <a:ext cx="94107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1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A530EDAD-DBD1-DB40-935C-2A213B796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61729"/>
            <a:ext cx="10905066" cy="493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6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8C6CD5A8-0E7B-CC40-8406-BBCF0C23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79941"/>
            <a:ext cx="10905066" cy="50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0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8C6CD5A8-0E7B-CC40-8406-BBCF0C23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79941"/>
            <a:ext cx="10905066" cy="50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0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4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C47B0E7F-6015-B04D-80BE-95AE6C968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8" y="643467"/>
            <a:ext cx="9773804" cy="5571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C879AAA4-E87D-EC43-8F3B-0536D00C764A}"/>
                  </a:ext>
                </a:extLst>
              </p14:cNvPr>
              <p14:cNvContentPartPr/>
              <p14:nvPr/>
            </p14:nvContentPartPr>
            <p14:xfrm>
              <a:off x="8488454" y="1370988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C879AAA4-E87D-EC43-8F3B-0536D00C76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9454" y="136234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Elipse 15">
            <a:extLst>
              <a:ext uri="{FF2B5EF4-FFF2-40B4-BE49-F238E27FC236}">
                <a16:creationId xmlns:a16="http://schemas.microsoft.com/office/drawing/2014/main" id="{FDAE8A41-380A-4676-8347-9FCC94004A64}"/>
              </a:ext>
            </a:extLst>
          </p:cNvPr>
          <p:cNvSpPr/>
          <p:nvPr/>
        </p:nvSpPr>
        <p:spPr>
          <a:xfrm>
            <a:off x="3323160" y="914760"/>
            <a:ext cx="5120640" cy="5120640"/>
          </a:xfrm>
          <a:prstGeom prst="ellips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s-E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5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094CAEA4-AC87-A64E-A6DB-1D828AE2CFD7}"/>
                  </a:ext>
                </a:extLst>
              </p14:cNvPr>
              <p14:cNvContentPartPr/>
              <p14:nvPr/>
            </p14:nvContentPartPr>
            <p14:xfrm>
              <a:off x="4605854" y="1676628"/>
              <a:ext cx="360" cy="36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094CAEA4-AC87-A64E-A6DB-1D828AE2CF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88214" y="1658988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C02BEDB5-BA75-FE4D-8D91-A76764521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012" y="532557"/>
            <a:ext cx="4816503" cy="4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4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D0F7425-CEF6-3446-8682-0B6691E1B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965200"/>
            <a:ext cx="93726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2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Carta&#10;&#10;Descrição gerada automaticamente">
            <a:extLst>
              <a:ext uri="{FF2B5EF4-FFF2-40B4-BE49-F238E27FC236}">
                <a16:creationId xmlns:a16="http://schemas.microsoft.com/office/drawing/2014/main" id="{02519530-0A55-9842-96C7-9475511B6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825500"/>
            <a:ext cx="94361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1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16E9DAA2-726A-3B4B-ABC2-DEADC4476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016000"/>
            <a:ext cx="92329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8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421A39FC-B737-AA4A-B84C-E9661068D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0" y="882650"/>
            <a:ext cx="95123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6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AVALIAÇÃO DO III CONGRESSO DO CONFIES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DO III CONGRESSO DO CONFIES</dc:title>
  <dc:creator>Fernando Peregrino</dc:creator>
  <cp:lastModifiedBy>Usuário do Windows</cp:lastModifiedBy>
  <cp:revision>1</cp:revision>
  <dcterms:created xsi:type="dcterms:W3CDTF">2020-11-18T22:44:02Z</dcterms:created>
  <dcterms:modified xsi:type="dcterms:W3CDTF">2020-11-20T21:32:47Z</dcterms:modified>
</cp:coreProperties>
</file>